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83" r:id="rId5"/>
    <p:sldId id="300" r:id="rId6"/>
    <p:sldId id="301" r:id="rId7"/>
    <p:sldId id="302" r:id="rId8"/>
    <p:sldId id="303" r:id="rId9"/>
    <p:sldId id="304" r:id="rId10"/>
    <p:sldId id="291" r:id="rId11"/>
    <p:sldId id="3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A2F"/>
    <a:srgbClr val="474134"/>
    <a:srgbClr val="554D3D"/>
    <a:srgbClr val="595515"/>
    <a:srgbClr val="5A532C"/>
    <a:srgbClr val="5B542C"/>
    <a:srgbClr val="59522B"/>
    <a:srgbClr val="5D562D"/>
    <a:srgbClr val="655D31"/>
    <a:srgbClr val="6B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6"/>
    <p:restoredTop sz="94421" autoAdjust="0"/>
  </p:normalViewPr>
  <p:slideViewPr>
    <p:cSldViewPr snapToGrid="0" showGuides="1">
      <p:cViewPr varScale="1">
        <p:scale>
          <a:sx n="82" d="100"/>
          <a:sy n="82" d="100"/>
        </p:scale>
        <p:origin x="800" y="16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26648-F114-4402-B049-AA57EA7F2020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815FE-BC4D-474E-9AA3-6983BC3D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177DF1D-D731-86FC-22F9-00221AD8C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43" y="440217"/>
            <a:ext cx="9613711" cy="2327086"/>
          </a:xfrm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4FE67-D925-EFE3-2BA5-C28DA7C03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36976"/>
            <a:ext cx="6867144" cy="2386584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58524-513B-3FD2-4ED0-CB0CA3A3D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648" y="5971032"/>
            <a:ext cx="3776472" cy="53035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A2A54F-058C-EF24-C892-91614AF2D7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313A15-57C2-5BD9-DE2B-442792010C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D750DB-651A-3C95-E822-712897C2D5A4}"/>
              </a:ext>
            </a:extLst>
          </p:cNvPr>
          <p:cNvCxnSpPr>
            <a:cxnSpLocks/>
          </p:cNvCxnSpPr>
          <p:nvPr userDrawn="1"/>
        </p:nvCxnSpPr>
        <p:spPr>
          <a:xfrm>
            <a:off x="398366" y="3226467"/>
            <a:ext cx="11395267" cy="44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36281F-EE75-A92A-B85E-00B02B5C0B67}"/>
              </a:ext>
            </a:extLst>
          </p:cNvPr>
          <p:cNvCxnSpPr>
            <a:cxnSpLocks/>
          </p:cNvCxnSpPr>
          <p:nvPr userDrawn="1"/>
        </p:nvCxnSpPr>
        <p:spPr>
          <a:xfrm>
            <a:off x="-11430" y="6165891"/>
            <a:ext cx="6339792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98AA9-64E2-C5F9-3E90-D02F312EDC52}"/>
              </a:ext>
            </a:extLst>
          </p:cNvPr>
          <p:cNvCxnSpPr>
            <a:cxnSpLocks/>
          </p:cNvCxnSpPr>
          <p:nvPr userDrawn="1"/>
        </p:nvCxnSpPr>
        <p:spPr>
          <a:xfrm>
            <a:off x="10103564" y="6165891"/>
            <a:ext cx="208843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DE488-304D-8F7B-7181-CB5794855926}"/>
              </a:ext>
            </a:extLst>
          </p:cNvPr>
          <p:cNvCxnSpPr>
            <a:cxnSpLocks/>
          </p:cNvCxnSpPr>
          <p:nvPr userDrawn="1"/>
        </p:nvCxnSpPr>
        <p:spPr>
          <a:xfrm>
            <a:off x="1565155" y="1983947"/>
            <a:ext cx="10626845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3152"/>
            <a:ext cx="3227832" cy="9692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436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6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1206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1752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916936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916936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4068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35838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535838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8AC38C98-F011-6729-EA3D-B9F72D88DBB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44968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1D32DAF-E8E7-6294-0961-BC9CCFB6F4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4438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9875650-BD0D-32C5-3819-F8C14365B414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64438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04704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1326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1326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EA677E-8DEA-5E75-BA4B-23D1BA7F8E99}"/>
              </a:ext>
            </a:extLst>
          </p:cNvPr>
          <p:cNvCxnSpPr>
            <a:cxnSpLocks/>
          </p:cNvCxnSpPr>
          <p:nvPr userDrawn="1"/>
        </p:nvCxnSpPr>
        <p:spPr>
          <a:xfrm>
            <a:off x="3866404" y="522548"/>
            <a:ext cx="832559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3319DB-4A46-5428-C6CC-D0751895D66F}"/>
              </a:ext>
            </a:extLst>
          </p:cNvPr>
          <p:cNvCxnSpPr>
            <a:cxnSpLocks/>
          </p:cNvCxnSpPr>
          <p:nvPr userDrawn="1"/>
        </p:nvCxnSpPr>
        <p:spPr>
          <a:xfrm>
            <a:off x="0" y="5757057"/>
            <a:ext cx="85048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2B810B-B523-F767-647B-12432989B2E9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A089CB3-1FD6-52E9-890B-0C5EC799D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36655" y="5143104"/>
            <a:ext cx="3355345" cy="1252728"/>
          </a:xfrm>
        </p:spPr>
        <p:txBody>
          <a:bodyPr anchor="ctr"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27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672C-3B98-424B-3047-A14FF403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6576"/>
            <a:ext cx="5294376" cy="96926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56258F0-1496-C756-9648-B7772E2B11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501" y="1592221"/>
            <a:ext cx="5207000" cy="4292599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99D7D-8B9F-47AD-ACF1-0FAA45069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392" y="740664"/>
            <a:ext cx="5157787" cy="466344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E9DC0-11F7-BF92-00BF-7C7E94670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5392" y="1417320"/>
            <a:ext cx="5157787" cy="2029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10F4B-383C-979A-7C67-60731A902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392" y="3941064"/>
            <a:ext cx="5183188" cy="466344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8E51B-C92F-F9B7-5D67-2EE0685CC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392" y="4485555"/>
            <a:ext cx="5183188" cy="1197864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76A9B-4626-290B-917F-B57D3512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7E33F-E2CD-B99B-7A79-CDC2550A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7C822-3603-1035-6BD5-07AEADAC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816DB4-C374-189A-F1F8-5F1B43EC2B71}"/>
              </a:ext>
            </a:extLst>
          </p:cNvPr>
          <p:cNvCxnSpPr>
            <a:cxnSpLocks/>
          </p:cNvCxnSpPr>
          <p:nvPr userDrawn="1"/>
        </p:nvCxnSpPr>
        <p:spPr>
          <a:xfrm>
            <a:off x="0" y="1037557"/>
            <a:ext cx="609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EC7540-FB09-0AE1-04FF-3706800F4D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43948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9421D4-0B4D-95CB-4FCB-E139DCBAD9BB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4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0F0B75-DD75-7194-E40A-3AA5DD203B15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85F28-9AE2-01CA-E801-96F2F2ACC4FE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B3A0F7-4877-4804-831D-E094CB4C49B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7512" y="1673352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307592"/>
            <a:ext cx="7598664" cy="1197864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160F9ED-11F2-C22D-919C-AD28524B1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512" y="3452264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C5B491A-910D-96D7-7910-D672B631333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123102" y="3086504"/>
            <a:ext cx="7598664" cy="1197864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845D54-C197-EEDA-099F-45ED6EC80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512" y="5288457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00C50B6-D96C-CEAF-4897-329D7DBC41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14800" y="4922697"/>
            <a:ext cx="7598664" cy="1197864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A273E5-D639-4F22-9056-01A62C38E224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6F1646-E658-90F3-D203-86B50D2F5DE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93165-641B-DB78-F1A5-573C6041DE9A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121FCC-C1AD-FD70-0727-3D611AEFAA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890A2E-4E9B-29B4-124F-FBBCB462EB7C}"/>
              </a:ext>
            </a:extLst>
          </p:cNvPr>
          <p:cNvCxnSpPr>
            <a:cxnSpLocks/>
          </p:cNvCxnSpPr>
          <p:nvPr userDrawn="1"/>
        </p:nvCxnSpPr>
        <p:spPr>
          <a:xfrm>
            <a:off x="398366" y="2767098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56AAD6-732C-A795-FCB1-69CE94E3F1C4}"/>
              </a:ext>
            </a:extLst>
          </p:cNvPr>
          <p:cNvCxnSpPr>
            <a:cxnSpLocks/>
          </p:cNvCxnSpPr>
          <p:nvPr userDrawn="1"/>
        </p:nvCxnSpPr>
        <p:spPr>
          <a:xfrm>
            <a:off x="398366" y="4603773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162417-AD43-4C6C-A3F2-EC7D979B702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4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A4D4F6-5B85-FBD0-E507-B32E94BF2066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7666C5-50ED-BD11-EBB3-5068C0F8FE27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EAF0B87-8A17-7C9D-202E-F0AC8A92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766325D-8175-9B95-4BB6-87E3195AAD3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7512" y="2155720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F9AFE21-B015-59CC-B869-6CA584CD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83336"/>
            <a:ext cx="7598664" cy="2211112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1CCD754-FDAD-02A0-CC23-AE197F4DA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512" y="4856116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DA3CBCD-145A-E531-00B6-F66E3BB91D3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14800" y="3983732"/>
            <a:ext cx="7598664" cy="2211112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8C7A88B-B5E6-DF17-298C-3F1D6F2B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6BF98F2-CC55-EA67-AFEB-3B9BDA92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80D6DCDD-07F4-F7F0-12E1-CAF3B5CC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26EBCF-823D-784A-BF8D-A377758CEB8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6E25F4-4D19-CCBB-9F09-7369C86AAD57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A4D074-D2CA-D6E0-115B-1CEDA471F0F3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039A31-257E-2036-4142-307DD91B05C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9C06B9-E1A2-A881-C800-86FBB69963F9}"/>
              </a:ext>
            </a:extLst>
          </p:cNvPr>
          <p:cNvCxnSpPr>
            <a:cxnSpLocks/>
          </p:cNvCxnSpPr>
          <p:nvPr userDrawn="1"/>
        </p:nvCxnSpPr>
        <p:spPr>
          <a:xfrm>
            <a:off x="398366" y="3739090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DBBDAB-1770-6117-02A2-DF798EAD6320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8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872" y="4389120"/>
            <a:ext cx="4709160" cy="1645920"/>
          </a:xfrm>
        </p:spPr>
        <p:txBody>
          <a:bodyPr/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728F67-F092-A253-7F58-A329D8F4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2130552"/>
            <a:ext cx="8165592" cy="17556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E5CB43-9C58-7065-8F71-3D1335DCA2E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7C51743-4A18-4275-9C86-2A02654EB16B}"/>
              </a:ext>
            </a:extLst>
          </p:cNvPr>
          <p:cNvSpPr/>
          <p:nvPr userDrawn="1"/>
        </p:nvSpPr>
        <p:spPr>
          <a:xfrm>
            <a:off x="1509823" y="1188365"/>
            <a:ext cx="9172353" cy="448126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105206-25D5-CAFF-D01A-6C366A0DDD06}"/>
              </a:ext>
            </a:extLst>
          </p:cNvPr>
          <p:cNvCxnSpPr>
            <a:cxnSpLocks/>
          </p:cNvCxnSpPr>
          <p:nvPr userDrawn="1"/>
        </p:nvCxnSpPr>
        <p:spPr>
          <a:xfrm>
            <a:off x="0" y="5208047"/>
            <a:ext cx="583775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68D0A6-8634-2DEB-AE13-929FDDFD954E}"/>
              </a:ext>
            </a:extLst>
          </p:cNvPr>
          <p:cNvCxnSpPr>
            <a:cxnSpLocks/>
          </p:cNvCxnSpPr>
          <p:nvPr userDrawn="1"/>
        </p:nvCxnSpPr>
        <p:spPr>
          <a:xfrm>
            <a:off x="10546079" y="5220132"/>
            <a:ext cx="1645921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6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731520"/>
            <a:ext cx="5952744" cy="1645920"/>
          </a:xfrm>
        </p:spPr>
        <p:txBody>
          <a:bodyPr/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AA6941D-E239-2A54-E6C1-1574E59717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540" cy="6858000"/>
          </a:xfrm>
          <a:ln w="158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C3332-D605-38F6-7D05-D7B329747768}"/>
              </a:ext>
            </a:extLst>
          </p:cNvPr>
          <p:cNvCxnSpPr>
            <a:cxnSpLocks/>
          </p:cNvCxnSpPr>
          <p:nvPr userDrawn="1"/>
        </p:nvCxnSpPr>
        <p:spPr>
          <a:xfrm>
            <a:off x="4863079" y="4150757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B2C081-8C69-001E-872F-68A1B1E48B94}"/>
              </a:ext>
            </a:extLst>
          </p:cNvPr>
          <p:cNvCxnSpPr>
            <a:cxnSpLocks/>
          </p:cNvCxnSpPr>
          <p:nvPr userDrawn="1"/>
        </p:nvCxnSpPr>
        <p:spPr>
          <a:xfrm>
            <a:off x="4872540" y="5515589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613557-EA43-56E7-5DE1-8A9813B2D7EB}"/>
              </a:ext>
            </a:extLst>
          </p:cNvPr>
          <p:cNvCxnSpPr>
            <a:cxnSpLocks/>
          </p:cNvCxnSpPr>
          <p:nvPr userDrawn="1"/>
        </p:nvCxnSpPr>
        <p:spPr>
          <a:xfrm>
            <a:off x="4872540" y="2766534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A79F44-DB47-D961-5554-E6CEF0F31D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5545" y="3191256"/>
            <a:ext cx="5953506" cy="7315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8CB894C-EA47-EEFE-AB8C-A9B9B10ED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782" y="4498848"/>
            <a:ext cx="5953506" cy="7315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3C09B13-9367-B435-A76A-9DBB1332FC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4782" y="5797296"/>
            <a:ext cx="5953506" cy="7315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10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77913A3-071A-44D9-E59A-B9C86D99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67C02-F658-3749-9924-99BDA9C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120C0-232E-AD3B-138D-B65A7AD4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0ABD4-B26A-0940-A80F-399F8FCA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4864F6-8550-2BFC-DC03-2BB296DF2E9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5A92E-7815-7546-3201-42AEFA654F4C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F23430-1681-F3A4-F071-7C338746014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B44D2F-F976-B752-100E-E994C9F020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4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C1505-F26B-3039-38E3-3A7F7CC7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C2A94-01A4-034C-9AE7-87CF123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5BEB7-6CEE-98EF-C00B-19BF6407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912249-F431-4F6C-4213-30FF47C81741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8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0"/>
            <a:ext cx="4370832" cy="2194560"/>
          </a:xfrm>
        </p:spPr>
        <p:txBody>
          <a:bodyPr/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4A61420-31F3-2DF5-A319-19A8896350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810"/>
            <a:ext cx="4856184" cy="6850379"/>
          </a:xfrm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185" y="2212849"/>
            <a:ext cx="7335814" cy="4645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5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2D5F1B-4B4F-5C42-0EFC-AE54D2C4E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3A1AE-C2A2-3984-EE25-E51E8DD6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188720"/>
            <a:ext cx="9171432" cy="4480560"/>
          </a:xfrm>
          <a:ln w="15875">
            <a:solidFill>
              <a:schemeClr val="accent1"/>
            </a:solidFill>
          </a:ln>
        </p:spPr>
        <p:txBody>
          <a:bodyPr lIns="365760" bIns="640080"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141F-6D41-3734-9073-FB0B24ECB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5976" y="5102352"/>
            <a:ext cx="2889504" cy="36576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3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66CC86A-5147-8A3A-D69B-E3F6DBACAE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6301" y="928122"/>
            <a:ext cx="3251199" cy="5001754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225296"/>
            <a:ext cx="4718304" cy="164592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898648"/>
            <a:ext cx="4370832" cy="20299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1CC225-384C-A7E8-AFBF-89D35684100D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9E07A8-FF17-EE00-CEAE-9071F30D748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52F90E-8B45-B50A-6BB9-250D96DE37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915D5E-49E8-33A0-1B5E-9B7880A4BC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56D179-21F4-E208-F1F2-385E53DC3F0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395159"/>
            <a:ext cx="0" cy="60443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44752"/>
            <a:ext cx="10287000" cy="4562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B47E35-6C3A-C32C-9037-4D421B7FAE1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DBFA4F-F38F-EF0F-7457-5210BB03F444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8DEE4A-F4AB-FB9A-FDD7-3AFBB5A2740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21DE1-D458-FC03-01B4-9ECBDF8B6F2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66344"/>
            <a:ext cx="3236976" cy="9966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84448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483096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28048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0936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584448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83096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8048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664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85032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01968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46336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26C148-CFEE-21C0-96F3-EBC299FD2285}"/>
              </a:ext>
            </a:extLst>
          </p:cNvPr>
          <p:cNvCxnSpPr>
            <a:cxnSpLocks/>
          </p:cNvCxnSpPr>
          <p:nvPr userDrawn="1"/>
        </p:nvCxnSpPr>
        <p:spPr>
          <a:xfrm>
            <a:off x="6585357" y="2355475"/>
            <a:ext cx="192520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BFA673-0676-EDA2-B7AA-6FA05B486C17}"/>
              </a:ext>
            </a:extLst>
          </p:cNvPr>
          <p:cNvCxnSpPr>
            <a:cxnSpLocks/>
          </p:cNvCxnSpPr>
          <p:nvPr userDrawn="1"/>
        </p:nvCxnSpPr>
        <p:spPr>
          <a:xfrm>
            <a:off x="9628632" y="2361693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B0A4BB-506D-F90C-BF18-B86999FDC27A}"/>
              </a:ext>
            </a:extLst>
          </p:cNvPr>
          <p:cNvCxnSpPr>
            <a:cxnSpLocks/>
          </p:cNvCxnSpPr>
          <p:nvPr userDrawn="1"/>
        </p:nvCxnSpPr>
        <p:spPr>
          <a:xfrm>
            <a:off x="729735" y="235472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4F1002-8ECA-FF8D-84D1-D74BB9C00127}"/>
              </a:ext>
            </a:extLst>
          </p:cNvPr>
          <p:cNvCxnSpPr>
            <a:cxnSpLocks/>
          </p:cNvCxnSpPr>
          <p:nvPr userDrawn="1"/>
        </p:nvCxnSpPr>
        <p:spPr>
          <a:xfrm>
            <a:off x="3672459" y="234911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0493A2-A97C-AF3D-B912-358EF45F61BD}"/>
              </a:ext>
            </a:extLst>
          </p:cNvPr>
          <p:cNvCxnSpPr>
            <a:cxnSpLocks/>
          </p:cNvCxnSpPr>
          <p:nvPr userDrawn="1"/>
        </p:nvCxnSpPr>
        <p:spPr>
          <a:xfrm>
            <a:off x="3866404" y="929468"/>
            <a:ext cx="832559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5BFB79-CBB3-07C6-9054-B6A67EB74CD0}"/>
              </a:ext>
            </a:extLst>
          </p:cNvPr>
          <p:cNvCxnSpPr>
            <a:cxnSpLocks/>
          </p:cNvCxnSpPr>
          <p:nvPr userDrawn="1"/>
        </p:nvCxnSpPr>
        <p:spPr>
          <a:xfrm>
            <a:off x="0" y="39708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D070E1-5B92-2362-47F1-B8BCB4EFFA4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3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192024"/>
            <a:ext cx="8165592" cy="722376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01852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24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60704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1">
            <a:extLst>
              <a:ext uri="{FF2B5EF4-FFF2-40B4-BE49-F238E27FC236}">
                <a16:creationId xmlns:a16="http://schemas.microsoft.com/office/drawing/2014/main" id="{19E34216-9950-3FAF-F3B8-AB91DE9262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01852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3F46F42-C5D7-B0CE-E3C5-46117B70A93B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978408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01F58CE-C433-DC58-1D16-405DC2D82D88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1060704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2764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53036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921616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D8E671C2-9C83-AF2B-0C7A-D8CE142046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62764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E0C8150-95EC-3B89-D427-0C4AD56ABB9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839320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B6CA730-8E8F-2283-CFDB-358748B1ED30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921616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41853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732125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800705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31">
            <a:extLst>
              <a:ext uri="{FF2B5EF4-FFF2-40B4-BE49-F238E27FC236}">
                <a16:creationId xmlns:a16="http://schemas.microsoft.com/office/drawing/2014/main" id="{385AF281-7DED-566C-E62C-76BBF2A795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41853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1C2E707-78B6-51F1-8B2D-EA2147D58C21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718409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E91D85A-CBAB-980E-5BD9-3BCF8CEAC7EA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800705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85057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75329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43909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Picture Placeholder 31">
            <a:extLst>
              <a:ext uri="{FF2B5EF4-FFF2-40B4-BE49-F238E27FC236}">
                <a16:creationId xmlns:a16="http://schemas.microsoft.com/office/drawing/2014/main" id="{5993608C-B818-3AD4-B4D3-28D2DF627D0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685057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0E307E95-A0E7-5F5C-DFF3-F33EF29FF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61613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3D6B271-D0F0-7CDA-BE9D-BD03B6C47B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43909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211C01-E0D3-34B5-C635-7ED6C7C89E9C}"/>
              </a:ext>
            </a:extLst>
          </p:cNvPr>
          <p:cNvCxnSpPr>
            <a:cxnSpLocks/>
          </p:cNvCxnSpPr>
          <p:nvPr userDrawn="1"/>
        </p:nvCxnSpPr>
        <p:spPr>
          <a:xfrm>
            <a:off x="0" y="330022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4CCE68-630E-A4CE-AF43-3FB81EADDF2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42465"/>
            <a:ext cx="1139526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0AA902-F568-9A37-2C1B-1E3659DBE780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4CF9AA-8029-6D34-457C-9FC583E8DF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CAFEB8-8359-AC67-8760-CFF0FC604D80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E393C7-F0CA-6CFE-7A57-82D059DF9D96}"/>
              </a:ext>
            </a:extLst>
          </p:cNvPr>
          <p:cNvCxnSpPr>
            <a:cxnSpLocks/>
          </p:cNvCxnSpPr>
          <p:nvPr userDrawn="1"/>
        </p:nvCxnSpPr>
        <p:spPr>
          <a:xfrm>
            <a:off x="0" y="5915157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1005840"/>
            <a:ext cx="7187184" cy="4251960"/>
          </a:xfrm>
        </p:spPr>
        <p:txBody>
          <a:bodyPr anchor="b"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E3754CA-7CD5-66C6-9A94-42B6D2AEC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7150B01-E47B-1FE6-D289-46641618F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7714" y="1028362"/>
            <a:ext cx="2451100" cy="4800597"/>
          </a:xfrm>
          <a:ln w="158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C5A325-67B4-EB21-61D9-11A62C1149D0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66DF71-8DDC-0AE8-6067-6C8BDF66AEE6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53E1C8-4CA4-75B1-C371-4A379986E7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4A3361-4A2D-2ED2-946A-46EA9B3FC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A1A3AD-F519-2787-F127-4698F8E5CA39}"/>
              </a:ext>
            </a:extLst>
          </p:cNvPr>
          <p:cNvCxnSpPr>
            <a:cxnSpLocks/>
          </p:cNvCxnSpPr>
          <p:nvPr userDrawn="1"/>
        </p:nvCxnSpPr>
        <p:spPr>
          <a:xfrm>
            <a:off x="0" y="5516519"/>
            <a:ext cx="91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5322AF-E7A0-773B-0886-72337FA4AC8E}"/>
              </a:ext>
            </a:extLst>
          </p:cNvPr>
          <p:cNvCxnSpPr>
            <a:cxnSpLocks/>
            <a:stCxn id="19" idx="3"/>
          </p:cNvCxnSpPr>
          <p:nvPr userDrawn="1"/>
        </p:nvCxnSpPr>
        <p:spPr>
          <a:xfrm>
            <a:off x="3831336" y="5495544"/>
            <a:ext cx="8360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CCC7076-FFA4-750E-431A-0BE2B1B6F2E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7796" y="1652080"/>
            <a:ext cx="4406901" cy="3124681"/>
          </a:xfrm>
          <a:ln w="158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F410FA-6919-A95F-E465-F3650BC704A5}"/>
              </a:ext>
            </a:extLst>
          </p:cNvPr>
          <p:cNvCxnSpPr>
            <a:cxnSpLocks/>
          </p:cNvCxnSpPr>
          <p:nvPr userDrawn="1"/>
        </p:nvCxnSpPr>
        <p:spPr>
          <a:xfrm>
            <a:off x="0" y="103730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6D016C-FD2C-0B4B-A727-8A7CAF4A98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476731" y="1037308"/>
            <a:ext cx="0" cy="54021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79FE8F-AD7E-5CA6-4AC2-165DA0C9BEF5}"/>
              </a:ext>
            </a:extLst>
          </p:cNvPr>
          <p:cNvCxnSpPr>
            <a:cxnSpLocks/>
          </p:cNvCxnSpPr>
          <p:nvPr userDrawn="1"/>
        </p:nvCxnSpPr>
        <p:spPr>
          <a:xfrm flipV="1">
            <a:off x="8792556" y="1027906"/>
            <a:ext cx="0" cy="54115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AA6A48-79F7-A000-AA19-3EB390EBAFAF}"/>
              </a:ext>
            </a:extLst>
          </p:cNvPr>
          <p:cNvCxnSpPr>
            <a:cxnSpLocks/>
          </p:cNvCxnSpPr>
          <p:nvPr userDrawn="1"/>
        </p:nvCxnSpPr>
        <p:spPr>
          <a:xfrm>
            <a:off x="5476731" y="3833413"/>
            <a:ext cx="671526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2FB9E0-941D-A849-6C69-C8A3BDD784D2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68" y="54864"/>
            <a:ext cx="11256264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483" y="1802860"/>
            <a:ext cx="2843784" cy="18273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9E7CC0C-0A82-6C16-C499-CE38E6A5E1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34474" y="1802860"/>
            <a:ext cx="2843784" cy="18273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7CEC54D-1FD6-3F78-8B9D-D145F9B1C3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474" y="1279472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61EC6ED-86B0-89B9-F4F3-A17A7F150D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483" y="1278001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D51AA82-3529-805D-5461-E1C5DC523EB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23483" y="4599432"/>
            <a:ext cx="2843784" cy="1645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2A58E13-B509-86DD-D9FA-FE6B76B706C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634474" y="4599432"/>
            <a:ext cx="2843784" cy="1645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D3275BA4-1A29-81A8-890F-A2019D6AD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34474" y="4078224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97742C31-A952-F092-74D6-5D432DBE49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23483" y="4078224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AF03A42-3FAC-6EF4-3C19-01EADE20F3D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207008" y="5788152"/>
            <a:ext cx="3858768" cy="53246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D4A2DF13-0ACD-F5E4-200D-EF0469F75D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7008" y="5266944"/>
            <a:ext cx="3858768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B805FCC-6D7A-F1CC-3B04-A84A068DBB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95176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FEE3F2FF-41FC-A05B-F6EB-A97A7D1B06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95176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271E6249-39AB-A674-474B-129F0FC28F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93608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743218C-8B3C-DC33-5CD2-D82FA77A5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3608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6018CAD3-E7B7-16B7-5631-0C3F7C38C5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5330952"/>
            <a:ext cx="512064" cy="512064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5405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5AA5F-2C28-9886-0D00-5D18198EC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2471" y="6517634"/>
            <a:ext cx="95026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922ECB-9F56-BDF6-8792-01F55B2E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2B5B1-8D0B-68C6-B628-3FF8E5DC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F9CC0-D93B-C416-BCCE-87441F99C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4253F60-8B31-6272-41B3-5C95D6A9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0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70" r:id="rId5"/>
    <p:sldLayoutId id="2147483668" r:id="rId6"/>
    <p:sldLayoutId id="2147483669" r:id="rId7"/>
    <p:sldLayoutId id="2147483667" r:id="rId8"/>
    <p:sldLayoutId id="2147483666" r:id="rId9"/>
    <p:sldLayoutId id="2147483665" r:id="rId10"/>
    <p:sldLayoutId id="2147483653" r:id="rId11"/>
    <p:sldLayoutId id="2147483664" r:id="rId12"/>
    <p:sldLayoutId id="2147483671" r:id="rId13"/>
    <p:sldLayoutId id="2147483663" r:id="rId14"/>
    <p:sldLayoutId id="2147483662" r:id="rId15"/>
    <p:sldLayoutId id="2147483654" r:id="rId16"/>
    <p:sldLayoutId id="214748365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856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1341B-74CE-99E1-8A79-DB717AB6E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36976"/>
            <a:ext cx="10610850" cy="2386584"/>
          </a:xfrm>
        </p:spPr>
        <p:txBody>
          <a:bodyPr/>
          <a:lstStyle/>
          <a:p>
            <a:r>
              <a:rPr lang="en-US" dirty="0"/>
              <a:t>RULES OF ENGAGEMENT: THE CHURCH &amp; POLITICS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1867331-230D-9C0A-257F-D767A3E56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by Chris </a:t>
            </a:r>
            <a:r>
              <a:rPr lang="en-US" dirty="0" err="1"/>
              <a:t>Motz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Placeholder 5" descr="Statues along the edge of a bridge">
            <a:extLst>
              <a:ext uri="{FF2B5EF4-FFF2-40B4-BE49-F238E27FC236}">
                <a16:creationId xmlns:a16="http://schemas.microsoft.com/office/drawing/2014/main" id="{C260DAAE-F925-11DA-1392-452BA0DFE2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52"/>
                    </a14:imgEffect>
                    <a14:imgEffect>
                      <a14:saturation sat="76000"/>
                    </a14:imgEffect>
                    <a14:imgEffect>
                      <a14:brightnessContrast bright="-13000" contrast="21000"/>
                    </a14:imgEffect>
                  </a14:imgLayer>
                </a14:imgProps>
              </a:ext>
            </a:extLst>
          </a:blip>
          <a:srcRect t="6" b="6"/>
          <a:stretch/>
        </p:blipFill>
        <p:spPr/>
      </p:pic>
    </p:spTree>
    <p:extLst>
      <p:ext uri="{BB962C8B-B14F-4D97-AF65-F5344CB8AC3E}">
        <p14:creationId xmlns:p14="http://schemas.microsoft.com/office/powerpoint/2010/main" val="147962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3F36-81D0-6B02-A324-315BEB5B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Felix Titling" panose="020F0502020204030204" pitchFamily="34" charset="0"/>
                <a:cs typeface="Felix Titling" panose="020F0502020204030204" pitchFamily="34" charset="0"/>
              </a:rPr>
              <a:t>USCCB GUIDELINES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1C962-E1A1-9F72-9DC0-11EE1CD2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AB8C7-9C66-B919-A228-78E31C85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D96E2-CFC2-D9C7-9D93-34CF4E4D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10" name="Content Placeholder 9" descr="A close-up of a logo&#10;&#10;Description automatically generated">
            <a:extLst>
              <a:ext uri="{FF2B5EF4-FFF2-40B4-BE49-F238E27FC236}">
                <a16:creationId xmlns:a16="http://schemas.microsoft.com/office/drawing/2014/main" id="{A0E474C8-6D74-FD4B-4768-0116F1B83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782" y="1147763"/>
            <a:ext cx="5712911" cy="5159375"/>
          </a:xfrm>
        </p:spPr>
      </p:pic>
    </p:spTree>
    <p:extLst>
      <p:ext uri="{BB962C8B-B14F-4D97-AF65-F5344CB8AC3E}">
        <p14:creationId xmlns:p14="http://schemas.microsoft.com/office/powerpoint/2010/main" val="10454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3F36-81D0-6B02-A324-315BEB5B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Felix Titling" panose="020F0502020204030204" pitchFamily="34" charset="0"/>
                <a:cs typeface="Felix Titling" panose="020F0502020204030204" pitchFamily="34" charset="0"/>
              </a:rPr>
              <a:t>Ballot Measure </a:t>
            </a:r>
            <a:r>
              <a:rPr lang="en-US" sz="4000" dirty="0" err="1">
                <a:latin typeface="Felix Titling" panose="020F0502020204030204" pitchFamily="34" charset="0"/>
                <a:cs typeface="Felix Titling" panose="020F0502020204030204" pitchFamily="34" charset="0"/>
              </a:rPr>
              <a:t>RUles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1C962-E1A1-9F72-9DC0-11EE1CD2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AB8C7-9C66-B919-A228-78E31C85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5473" y="6514534"/>
            <a:ext cx="2572870" cy="27432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D96E2-CFC2-D9C7-9D93-34CF4E4D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21A1EE-CC91-2030-9552-E67F7EE07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9" y="1146875"/>
            <a:ext cx="11251769" cy="5207429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“Catholic organizations may support or oppose ballot measures…, in furtherance of their exempt purposes, subject to the relevant lobbying limitation, without jeopardizing their tax-exempt status.”</a:t>
            </a:r>
          </a:p>
        </p:txBody>
      </p:sp>
    </p:spTree>
    <p:extLst>
      <p:ext uri="{BB962C8B-B14F-4D97-AF65-F5344CB8AC3E}">
        <p14:creationId xmlns:p14="http://schemas.microsoft.com/office/powerpoint/2010/main" val="229551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3F36-81D0-6B02-A324-315BEB5B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52" y="54864"/>
            <a:ext cx="9634919" cy="969264"/>
          </a:xfrm>
        </p:spPr>
        <p:txBody>
          <a:bodyPr/>
          <a:lstStyle/>
          <a:p>
            <a:r>
              <a:rPr lang="en-US" sz="4000" dirty="0">
                <a:latin typeface="Felix Titling" panose="020F0502020204030204" pitchFamily="34" charset="0"/>
                <a:cs typeface="Felix Titling" panose="020F0502020204030204" pitchFamily="34" charset="0"/>
              </a:rPr>
              <a:t>WHAT IS THE “LOBBYING LIMITATION”?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1C962-E1A1-9F72-9DC0-11EE1CD2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AB8C7-9C66-B919-A228-78E31C85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D96E2-CFC2-D9C7-9D93-34CF4E4D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8CF881-85AA-60E3-EBB3-AD58EBE00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44751"/>
            <a:ext cx="10287000" cy="4816563"/>
          </a:xfrm>
        </p:spPr>
        <p:txBody>
          <a:bodyPr/>
          <a:lstStyle/>
          <a:p>
            <a:r>
              <a:rPr lang="en-US" sz="3200" dirty="0"/>
              <a:t>“Under section 501(c)(3) [IRS Code], Catholic organizations may engage in lobbying activities if they do not constitute a substantial part of their total activities, measured by time, effort, expenditures, and other relevant factors.”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“Case law suggests…lobbying is not substantial as long as the lobbying activities constitute no more than between 5% and 15% of an organization’s total activities.”</a:t>
            </a:r>
          </a:p>
        </p:txBody>
      </p:sp>
    </p:spTree>
    <p:extLst>
      <p:ext uri="{BB962C8B-B14F-4D97-AF65-F5344CB8AC3E}">
        <p14:creationId xmlns:p14="http://schemas.microsoft.com/office/powerpoint/2010/main" val="161529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81E4-10A1-80A0-6D65-F7842C6A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11" y="64008"/>
            <a:ext cx="10445857" cy="969264"/>
          </a:xfrm>
        </p:spPr>
        <p:txBody>
          <a:bodyPr/>
          <a:lstStyle/>
          <a:p>
            <a:r>
              <a:rPr lang="en-US" dirty="0"/>
              <a:t>PREVIOUS SD CHURCH ENGAGEMENT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8A8AB-0624-0198-0EB3-BF1230CBA7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7512" y="1307591"/>
            <a:ext cx="2907792" cy="1016080"/>
          </a:xfrm>
        </p:spPr>
        <p:txBody>
          <a:bodyPr/>
          <a:lstStyle/>
          <a:p>
            <a:pPr algn="ctr"/>
            <a:r>
              <a:rPr lang="en-US" dirty="0"/>
              <a:t>AMENDMENT A</a:t>
            </a:r>
          </a:p>
          <a:p>
            <a:pPr algn="ctr"/>
            <a:r>
              <a:rPr lang="en-US" dirty="0"/>
              <a:t>(2020)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A679-B51C-06EA-490E-779EDFB66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SD Catholic Conference opposed recreational marijuana</a:t>
            </a:r>
          </a:p>
          <a:p>
            <a:r>
              <a:rPr lang="en-US" sz="2400" dirty="0"/>
              <a:t>Amendment A was</a:t>
            </a:r>
            <a:r>
              <a:rPr lang="en-US" sz="2400" b="1" dirty="0"/>
              <a:t> APPROVED</a:t>
            </a:r>
            <a:r>
              <a:rPr lang="en-US" sz="2400" dirty="0"/>
              <a:t>, 54% to 46%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70AA50-991E-F424-7DDE-F5D7D394A9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512" y="3086504"/>
            <a:ext cx="2907792" cy="1140582"/>
          </a:xfrm>
        </p:spPr>
        <p:txBody>
          <a:bodyPr/>
          <a:lstStyle/>
          <a:p>
            <a:pPr algn="ctr"/>
            <a:r>
              <a:rPr lang="en-US" dirty="0"/>
              <a:t>MEASURE 27</a:t>
            </a:r>
          </a:p>
          <a:p>
            <a:pPr algn="ctr"/>
            <a:r>
              <a:rPr lang="en-US" dirty="0"/>
              <a:t>(2022)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96B038-0065-25FF-D501-4719BAF38B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123102" y="3086503"/>
            <a:ext cx="7598664" cy="1439121"/>
          </a:xfrm>
        </p:spPr>
        <p:txBody>
          <a:bodyPr/>
          <a:lstStyle/>
          <a:p>
            <a:r>
              <a:rPr lang="en-US" sz="2400" dirty="0"/>
              <a:t>SD Catholic Conference opposed recreational marijuana.</a:t>
            </a:r>
          </a:p>
          <a:p>
            <a:r>
              <a:rPr lang="en-US" sz="2400" dirty="0"/>
              <a:t>Measure 27 was </a:t>
            </a:r>
            <a:r>
              <a:rPr lang="en-US" sz="2400" b="1" dirty="0"/>
              <a:t>DEFEATED</a:t>
            </a:r>
            <a:r>
              <a:rPr lang="en-US" sz="2400" dirty="0"/>
              <a:t>, 47% to 53%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CA6DD-B2B6-0FD4-3C8B-ADF78FCE5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0C9F7D-0331-291A-B35E-9ED1806F7522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1767FB5-192A-E3F6-5996-C7EE38AA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CF8BF3A-C363-DEDE-C8AA-BE89F56B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3A5445B-F7AA-FFFF-6ED5-385FF529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15690" y="6529064"/>
            <a:ext cx="950260" cy="27432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607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3F36-81D0-6B02-A324-315BEB5B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51" y="54864"/>
            <a:ext cx="11267267" cy="969264"/>
          </a:xfrm>
        </p:spPr>
        <p:txBody>
          <a:bodyPr/>
          <a:lstStyle/>
          <a:p>
            <a:r>
              <a:rPr lang="en-US" dirty="0">
                <a:latin typeface="Felix Titling" panose="020F0502020204030204" pitchFamily="34" charset="0"/>
              </a:rPr>
              <a:t>OTHER STATES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1C962-E1A1-9F72-9DC0-11EE1CD2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AB8C7-9C66-B919-A228-78E31C85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D96E2-CFC2-D9C7-9D93-34CF4E4D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EC647B-5746-214C-6AA9-7A5F5A68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1146875"/>
            <a:ext cx="11267267" cy="5176433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In 2022, state Catholic Conference organizations and dioceses campaigned in support of three pro-life ballot initiatives (KY, MT, KS) and in opposition to three pro-abortion ballot initiatives (CA, VT, MI).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In 2023, the Catholic Conference of Ohio is actively campaigning against  Issue 1, a Nov. 7 ballot measure that would enshrine abortion in the Ohio state constitution.</a:t>
            </a:r>
          </a:p>
        </p:txBody>
      </p:sp>
    </p:spTree>
    <p:extLst>
      <p:ext uri="{BB962C8B-B14F-4D97-AF65-F5344CB8AC3E}">
        <p14:creationId xmlns:p14="http://schemas.microsoft.com/office/powerpoint/2010/main" val="173337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BA72-039E-DC2E-355E-F1172D22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03" y="36576"/>
            <a:ext cx="5486917" cy="969264"/>
          </a:xfrm>
        </p:spPr>
        <p:txBody>
          <a:bodyPr/>
          <a:lstStyle/>
          <a:p>
            <a:pPr algn="ctr"/>
            <a:r>
              <a:rPr lang="en-US" sz="4400" dirty="0"/>
              <a:t>What WE Believe</a:t>
            </a:r>
          </a:p>
        </p:txBody>
      </p:sp>
      <p:pic>
        <p:nvPicPr>
          <p:cNvPr id="50" name="Picture Placeholder 49" descr="Alexandre III bridge in Paris">
            <a:extLst>
              <a:ext uri="{FF2B5EF4-FFF2-40B4-BE49-F238E27FC236}">
                <a16:creationId xmlns:a16="http://schemas.microsoft.com/office/drawing/2014/main" id="{2916D8C7-8EA5-2E6F-F81A-B14A1E3F97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2" b="7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DDCB8-0DA6-16F3-B3CA-CF93D0760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C2971-7886-2287-75E6-F484F930D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810" y="852407"/>
            <a:ext cx="5610387" cy="389007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”It is a part of the Church’s mission to pass moral judgments even in matters related to politics, whenever the fundamental rights of man or the salvation of souls requires it.”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4A013-8896-5CD5-72E8-3B8EEA1D6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2AD00-6CD2-E80D-01B6-8AF25A1EB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392" y="4742481"/>
            <a:ext cx="5183188" cy="1263112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- Catechism of the Catholic Church, No. 2246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A815897-F8B8-2427-BC3B-2B4F4840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ECF71F-9B83-DC76-FA0B-F6ED68A7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C0CFEBF-213D-E499-0C6B-AC54D1E9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580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row of white marble pillars">
            <a:extLst>
              <a:ext uri="{FF2B5EF4-FFF2-40B4-BE49-F238E27FC236}">
                <a16:creationId xmlns:a16="http://schemas.microsoft.com/office/drawing/2014/main" id="{515BB532-51DF-321C-7800-6827120DB4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  <a14:imgEffect>
                      <a14:brightnessContrast bright="-67000" contrast="-4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12700" y="-418454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5B87C0-1FA0-EABB-EF67-261E8940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F711E-23B5-8216-7359-9690CF61D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371A21-ED92-D1B5-A557-2DD777A22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EBC66-8A88-7748-D315-C8A4BDE7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96893" y="5282777"/>
            <a:ext cx="249510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44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59512B"/>
      </a:dk2>
      <a:lt2>
        <a:srgbClr val="E7E4E6"/>
      </a:lt2>
      <a:accent1>
        <a:srgbClr val="F8F4EC"/>
      </a:accent1>
      <a:accent2>
        <a:srgbClr val="474134"/>
      </a:accent2>
      <a:accent3>
        <a:srgbClr val="E5E0D8"/>
      </a:accent3>
      <a:accent4>
        <a:srgbClr val="B6A592"/>
      </a:accent4>
      <a:accent5>
        <a:srgbClr val="F4F0ED"/>
      </a:accent5>
      <a:accent6>
        <a:srgbClr val="CEC5A7"/>
      </a:accent6>
      <a:hlink>
        <a:srgbClr val="827D57"/>
      </a:hlink>
      <a:folHlink>
        <a:srgbClr val="867052"/>
      </a:folHlink>
    </a:clrScheme>
    <a:fontScheme name="Custom 31">
      <a:majorFont>
        <a:latin typeface="Felix Titl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-Design-Berlin-Presentation_Win32_SW_v11" id="{A1E1012F-E9F8-4F40-92C8-C50A5DD6BDB3}" vid="{84DD5023-C7E9-4B03-B2A5-92320E38EF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C741A42-9646-4B63-A6BC-7DA2EE5F8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B8FCA9-2C7D-45A4-87C8-02C272E9F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9B373E-6FDE-4773-A0C6-CDA9846E30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321</Words>
  <Application>Microsoft Macintosh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Calibri</vt:lpstr>
      <vt:lpstr>Felix Titling</vt:lpstr>
      <vt:lpstr>Gill Sans Nova Light</vt:lpstr>
      <vt:lpstr>Wingdings</vt:lpstr>
      <vt:lpstr>Office Theme</vt:lpstr>
      <vt:lpstr>RULES OF ENGAGEMENT: THE CHURCH &amp; POLITICS</vt:lpstr>
      <vt:lpstr>USCCB GUIDELINES</vt:lpstr>
      <vt:lpstr>Ballot Measure RUles</vt:lpstr>
      <vt:lpstr>WHAT IS THE “LOBBYING LIMITATION”?</vt:lpstr>
      <vt:lpstr>PREVIOUS SD CHURCH ENGAGEMENT</vt:lpstr>
      <vt:lpstr>OTHER STATES</vt:lpstr>
      <vt:lpstr>What WE Believe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Michael Pauley</dc:creator>
  <cp:lastModifiedBy>Michael Pauley</cp:lastModifiedBy>
  <cp:revision>6</cp:revision>
  <dcterms:created xsi:type="dcterms:W3CDTF">2023-10-02T20:19:22Z</dcterms:created>
  <dcterms:modified xsi:type="dcterms:W3CDTF">2023-10-03T01:47:18Z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